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notesMasterIdLst>
    <p:notesMasterId r:id="rId12"/>
  </p:notesMasterIdLst>
  <p:handoutMasterIdLst>
    <p:handoutMasterId r:id="rId13"/>
  </p:handoutMasterIdLst>
  <p:sldIdLst>
    <p:sldId id="438" r:id="rId2"/>
    <p:sldId id="443" r:id="rId3"/>
    <p:sldId id="444" r:id="rId4"/>
    <p:sldId id="429" r:id="rId5"/>
    <p:sldId id="441" r:id="rId6"/>
    <p:sldId id="442" r:id="rId7"/>
    <p:sldId id="440" r:id="rId8"/>
    <p:sldId id="439" r:id="rId9"/>
    <p:sldId id="446" r:id="rId10"/>
    <p:sldId id="445" r:id="rId11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25D"/>
    <a:srgbClr val="385576"/>
    <a:srgbClr val="3F5A77"/>
    <a:srgbClr val="FF8181"/>
    <a:srgbClr val="D00000"/>
    <a:srgbClr val="324E6E"/>
    <a:srgbClr val="0152B3"/>
    <a:srgbClr val="314E6E"/>
    <a:srgbClr val="003399"/>
    <a:srgbClr val="003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Styl s motivem 2 – zvýraznění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Střední styl 4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8" d="100"/>
          <a:sy n="98" d="100"/>
        </p:scale>
        <p:origin x="1074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F25D050-C801-4628-ADF7-6ED157E08238}" type="datetime1">
              <a:rPr lang="cs-CZ" smtClean="0"/>
              <a:t>08.05.2025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1E602E8-7778-4840-9C52-CF866E2E76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60039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CD4EA53-498C-428D-8FD9-F6FF237B53B9}" type="datetime1">
              <a:rPr lang="cs-CZ" smtClean="0"/>
              <a:t>08.05.2025</a:t>
            </a:fld>
            <a:endParaRPr lang="en-US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"/>
              <a:t>Kliknutím můžete upravit styly předlohy textu.</a:t>
            </a:r>
            <a:endParaRPr lang="en-US"/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E86D5CD-F53C-40AA-8F25-6C53AFF44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9813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rtlCol="0" anchor="b">
            <a:normAutofit/>
          </a:bodyPr>
          <a:lstStyle>
            <a:lvl1pPr algn="ctr">
              <a:defRPr sz="5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E56867BC-0E9D-4F89-BC21-766AAB95086C}" type="datetime1">
              <a:rPr lang="cs-CZ" smtClean="0"/>
              <a:t>08.05.2025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52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rtlCol="0" anchor="b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95011A-5D29-437B-8827-25F0B60013F0}" type="datetime1">
              <a:rPr lang="cs-CZ" smtClean="0"/>
              <a:t>08.05.2025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665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rtlCol="0" anchor="ctr">
            <a:normAutofit/>
          </a:bodyPr>
          <a:lstStyle>
            <a:lvl1pPr>
              <a:defRPr sz="4000"/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4F81F2-D2BF-41F8-B00D-C51363EBAE24}" type="datetime1">
              <a:rPr lang="cs-CZ" smtClean="0"/>
              <a:t>08.05.2025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05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Zástupný symbol pro text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4F4DA2-DC85-4C04-BA9B-3FE3385DD2CF}" type="datetime1">
              <a:rPr lang="cs-CZ" smtClean="0"/>
              <a:t>08.05.2025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ové pole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cs" sz="8000">
                <a:solidFill>
                  <a:schemeClr val="tx1"/>
                </a:solidFill>
                <a:effectLst/>
              </a:rPr>
              <a:t>„</a:t>
            </a:r>
          </a:p>
        </p:txBody>
      </p:sp>
      <p:sp>
        <p:nvSpPr>
          <p:cNvPr id="13" name="Textové pole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cs" sz="8000">
                <a:solidFill>
                  <a:schemeClr val="tx1"/>
                </a:solidFill>
                <a:effectLst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480594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DA38B2-F8CA-4822-8F52-56ECB7D43025}" type="datetime1">
              <a:rPr lang="cs-CZ" smtClean="0"/>
              <a:t>08.05.2025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836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Zástupný symbol pro text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8" name="Zástupný symbol pro text 3"/>
          <p:cNvSpPr>
            <a:spLocks noGrp="1"/>
          </p:cNvSpPr>
          <p:nvPr>
            <p:ph type="body" sz="half" idx="15" hasCustomPrompt="1"/>
          </p:nvPr>
        </p:nvSpPr>
        <p:spPr>
          <a:xfrm>
            <a:off x="91379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" dirty="0"/>
              <a:t>Kliknutím můžete upravit styly předlohy textu.</a:t>
            </a:r>
          </a:p>
        </p:txBody>
      </p:sp>
      <p:sp>
        <p:nvSpPr>
          <p:cNvPr id="9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10" name="Zástupný symbol pro text 3"/>
          <p:cNvSpPr>
            <a:spLocks noGrp="1"/>
          </p:cNvSpPr>
          <p:nvPr>
            <p:ph type="body" sz="half" idx="16" hasCustomPrompt="1"/>
          </p:nvPr>
        </p:nvSpPr>
        <p:spPr>
          <a:xfrm>
            <a:off x="444143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" dirty="0"/>
              <a:t>Kliknutím můžete upravit styly předlohy textu.</a:t>
            </a:r>
          </a:p>
        </p:txBody>
      </p:sp>
      <p:sp>
        <p:nvSpPr>
          <p:cNvPr id="11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12" name="Zástupný symbol pro text 3"/>
          <p:cNvSpPr>
            <a:spLocks noGrp="1"/>
          </p:cNvSpPr>
          <p:nvPr>
            <p:ph type="body" sz="half" idx="17" hasCustomPrompt="1"/>
          </p:nvPr>
        </p:nvSpPr>
        <p:spPr>
          <a:xfrm>
            <a:off x="7966572" y="2768110"/>
            <a:ext cx="3300984" cy="302308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" dirty="0"/>
              <a:t>Kliknutím můžete upravit styly předlohy textu.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CEAD09-7C99-4E15-A291-94C8CF631FBA}" type="datetime1">
              <a:rPr lang="cs-CZ" smtClean="0"/>
              <a:t>08.05.2025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06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Obrázek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Obrázek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Nadpis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Zástupný symbol pro text 2"/>
          <p:cNvSpPr>
            <a:spLocks noGrp="1"/>
          </p:cNvSpPr>
          <p:nvPr>
            <p:ph type="body" idx="1"/>
          </p:nvPr>
        </p:nvSpPr>
        <p:spPr>
          <a:xfrm>
            <a:off x="913795" y="3875613"/>
            <a:ext cx="3300984" cy="604755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20" name="Zástupný symbol obrázku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" dirty="0"/>
              <a:t>Po kliknutí na ikonu můžete přidat</a:t>
            </a:r>
            <a:r>
              <a:rPr lang="en-US" dirty="0"/>
              <a:t> </a:t>
            </a:r>
            <a:r>
              <a:rPr lang="cs" dirty="0"/>
              <a:t>obrázek.</a:t>
            </a:r>
            <a:endParaRPr lang="en-US" dirty="0"/>
          </a:p>
        </p:txBody>
      </p:sp>
      <p:sp>
        <p:nvSpPr>
          <p:cNvPr id="21" name="Zástupný symbol pro text 3"/>
          <p:cNvSpPr>
            <a:spLocks noGrp="1"/>
          </p:cNvSpPr>
          <p:nvPr>
            <p:ph type="body" sz="half" idx="18" hasCustomPrompt="1"/>
          </p:nvPr>
        </p:nvSpPr>
        <p:spPr>
          <a:xfrm>
            <a:off x="913795" y="4572443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" dirty="0"/>
              <a:t>Kliknutím můžete upravit styly předlohy textu.</a:t>
            </a:r>
          </a:p>
        </p:txBody>
      </p:sp>
      <p:sp>
        <p:nvSpPr>
          <p:cNvPr id="22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442788" y="3875613"/>
            <a:ext cx="3300984" cy="604755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23" name="Zástupný symbol obrázku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" dirty="0"/>
              <a:t>Po kliknutí na ikonu můžete přidat</a:t>
            </a:r>
            <a:r>
              <a:rPr lang="en-US" dirty="0"/>
              <a:t> </a:t>
            </a:r>
            <a:r>
              <a:rPr lang="cs" dirty="0"/>
              <a:t>obrázek.</a:t>
            </a:r>
            <a:endParaRPr lang="en-US" dirty="0"/>
          </a:p>
        </p:txBody>
      </p:sp>
      <p:sp>
        <p:nvSpPr>
          <p:cNvPr id="24" name="Zástupný symbol pro text 3"/>
          <p:cNvSpPr>
            <a:spLocks noGrp="1"/>
          </p:cNvSpPr>
          <p:nvPr>
            <p:ph type="body" sz="half" idx="19" hasCustomPrompt="1"/>
          </p:nvPr>
        </p:nvSpPr>
        <p:spPr>
          <a:xfrm>
            <a:off x="4441435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" dirty="0"/>
              <a:t>Kliknutím můžete upravit styly předlohy textu.</a:t>
            </a:r>
          </a:p>
        </p:txBody>
      </p:sp>
      <p:sp>
        <p:nvSpPr>
          <p:cNvPr id="25" name="Zástupný symbol pro text 4"/>
          <p:cNvSpPr>
            <a:spLocks noGrp="1"/>
          </p:cNvSpPr>
          <p:nvPr>
            <p:ph type="body" sz="quarter" idx="13"/>
          </p:nvPr>
        </p:nvSpPr>
        <p:spPr>
          <a:xfrm>
            <a:off x="7966697" y="3875613"/>
            <a:ext cx="3300984" cy="604755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26" name="Zástupný symbol obrázku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" dirty="0"/>
              <a:t>Po kliknutí na ikonu můžete přidat</a:t>
            </a:r>
            <a:r>
              <a:rPr lang="en-US" dirty="0"/>
              <a:t> </a:t>
            </a:r>
            <a:r>
              <a:rPr lang="cs" dirty="0"/>
              <a:t>obrázek.</a:t>
            </a:r>
            <a:endParaRPr lang="en-US" dirty="0"/>
          </a:p>
        </p:txBody>
      </p:sp>
      <p:sp>
        <p:nvSpPr>
          <p:cNvPr id="27" name="Zástupný symbol pro text 3"/>
          <p:cNvSpPr>
            <a:spLocks noGrp="1"/>
          </p:cNvSpPr>
          <p:nvPr>
            <p:ph type="body" sz="half" idx="20" hasCustomPrompt="1"/>
          </p:nvPr>
        </p:nvSpPr>
        <p:spPr>
          <a:xfrm>
            <a:off x="7966572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" dirty="0"/>
              <a:t>Kliknutím můžete upravit styly předlohy</a:t>
            </a:r>
            <a:r>
              <a:rPr lang="en-US" dirty="0"/>
              <a:t> </a:t>
            </a:r>
            <a:r>
              <a:rPr lang="cs" dirty="0"/>
              <a:t>textu.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64BC2D-BC4D-4F39-A2FE-F124D14CB3F5}" type="datetime1">
              <a:rPr lang="cs-CZ" smtClean="0"/>
              <a:t>08.05.2025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02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78E5DF-CEB9-4618-B9F8-988ABD42AD54}" type="datetime1">
              <a:rPr lang="cs-CZ" smtClean="0"/>
              <a:t>08.05.2025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158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rtlCol="0" anchor="t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705FB9-9FED-4792-A86A-56F42678B6C5}" type="datetime1">
              <a:rPr lang="cs-CZ" smtClean="0"/>
              <a:t>08.05.2025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2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13B021-2D5C-4D9D-B959-C772AFC136FC}" type="datetime1">
              <a:rPr lang="cs-CZ" smtClean="0"/>
              <a:t>08.05.2025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6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rtlCol="0" anchor="b">
            <a:normAutofit/>
          </a:bodyPr>
          <a:lstStyle>
            <a:lvl1pPr algn="ctr">
              <a:defRPr sz="3800" b="0" cap="none"/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rtlCol="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2C0A91-345C-4A5D-800D-BF0E9599DE04}" type="datetime1">
              <a:rPr lang="cs-CZ" smtClean="0"/>
              <a:t>08.05.2025</a:t>
            </a:fld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48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rtlCol="0" anchor="t">
            <a:normAutofit/>
          </a:bodyPr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rtlCol="0" anchor="t">
            <a:normAutofit/>
          </a:bodyPr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27DDE6-DA6E-42F0-8DED-75D2FF648B37}" type="datetime1">
              <a:rPr lang="cs-CZ" smtClean="0"/>
              <a:t>08.05.2025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175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Obrázek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804920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804921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c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7F5536-1403-400D-BA43-A88378A5C1F0}" type="datetime1">
              <a:rPr lang="cs-CZ" smtClean="0"/>
              <a:t>08.05.2025</a:t>
            </a:fld>
            <a:endParaRPr lang="en-US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88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F4C349-8580-408E-9B4B-FA734BC3B730}" type="datetime1">
              <a:rPr lang="cs-CZ" smtClean="0"/>
              <a:t>08.05.2025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888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2EB5F0-BC18-4F1F-9FD2-0BF01D685803}" type="datetime1">
              <a:rPr lang="cs-CZ" smtClean="0"/>
              <a:t>08.05.2025</a:t>
            </a:fld>
            <a:endParaRPr lang="en-US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1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 rtlCol="0">
            <a:normAutofit/>
          </a:bodyPr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BB99A1-67F5-4ED2-9DBF-F0074F3FD041}" type="datetime1">
              <a:rPr lang="cs-CZ" smtClean="0"/>
              <a:t>08.05.2025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479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rtlCol="0" anchor="b">
            <a:noAutofit/>
          </a:bodyPr>
          <a:lstStyle>
            <a:lvl1pPr algn="ctr">
              <a:defRPr sz="3200" b="0"/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cs" dirty="0"/>
              <a:t>Po kliknutí na ikonu můžete přidat obrázek.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52BCA1-3391-4E89-8A64-D51A93858772}" type="datetime1">
              <a:rPr lang="cs-CZ" smtClean="0"/>
              <a:t>08.05.2025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7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" dirty="0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cs"/>
              <a:t>Kliknutím můžete upravit styly předlohy textu.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464A038-B4E2-4FEB-9745-09E6AB13AC7D}" type="datetime1">
              <a:rPr lang="cs-CZ" smtClean="0"/>
              <a:t>08.05.2025</a:t>
            </a:fld>
            <a:endParaRPr lang="en-US" dirty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802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5" r:id="rId2"/>
    <p:sldLayoutId id="2147483716" r:id="rId3"/>
    <p:sldLayoutId id="2147483714" r:id="rId4"/>
    <p:sldLayoutId id="2147483710" r:id="rId5"/>
    <p:sldLayoutId id="2147483694" r:id="rId6"/>
    <p:sldLayoutId id="2147483695" r:id="rId7"/>
    <p:sldLayoutId id="2147483696" r:id="rId8"/>
    <p:sldLayoutId id="2147483697" r:id="rId9"/>
    <p:sldLayoutId id="2147483699" r:id="rId10"/>
    <p:sldLayoutId id="2147483693" r:id="rId11"/>
    <p:sldLayoutId id="2147483700" r:id="rId12"/>
    <p:sldLayoutId id="2147483701" r:id="rId13"/>
    <p:sldLayoutId id="2147483703" r:id="rId14"/>
    <p:sldLayoutId id="2147483704" r:id="rId15"/>
    <p:sldLayoutId id="2147483702" r:id="rId16"/>
    <p:sldLayoutId id="2147483698" r:id="rId17"/>
  </p:sldLayoutIdLst>
  <p:hf sldNum="0" hdr="0" ftr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microsoft.com/office/2017/04/relationships/track" Target="../media/track1.vtt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D40FAF-17DF-DF6A-C537-8C46E491A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DB9ED30-2C8A-09D6-FF8F-1929C5448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590"/>
            <a:ext cx="12192000" cy="5718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4E73336-E66B-93E7-3B82-C6B8734DE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252" y="-32894"/>
            <a:ext cx="12252115" cy="7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0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367E35-85F7-A226-4713-DE48288DF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4">
            <a:extLst>
              <a:ext uri="{FF2B5EF4-FFF2-40B4-BE49-F238E27FC236}">
                <a16:creationId xmlns:a16="http://schemas.microsoft.com/office/drawing/2014/main" id="{D47D2DE9-C090-670E-B0A2-D90C30068B92}"/>
              </a:ext>
            </a:extLst>
          </p:cNvPr>
          <p:cNvSpPr txBox="1">
            <a:spLocks/>
          </p:cNvSpPr>
          <p:nvPr/>
        </p:nvSpPr>
        <p:spPr>
          <a:xfrm>
            <a:off x="693590" y="2268746"/>
            <a:ext cx="10857708" cy="307769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A kdo by jednomu z těchto maličkých </a:t>
            </a:r>
            <a:r>
              <a:rPr lang="pl-PL" sz="2400" b="1" dirty="0">
                <a:ln>
                  <a:noFill/>
                </a:ln>
                <a:solidFill>
                  <a:srgbClr val="FFC000"/>
                </a:solidFill>
                <a:effectLst/>
                <a:latin typeface="Aptos Light" panose="020F0502020204030204" pitchFamily="34" charset="0"/>
              </a:rPr>
              <a:t>dal napít </a:t>
            </a: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proto, že je učedník, </a:t>
            </a:r>
            <a:b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</a:b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i kdyby mu dal </a:t>
            </a:r>
            <a:r>
              <a:rPr lang="pl-PL" sz="2400" b="1" dirty="0">
                <a:ln>
                  <a:noFill/>
                </a:ln>
                <a:solidFill>
                  <a:srgbClr val="FFC000"/>
                </a:solidFill>
                <a:effectLst/>
                <a:latin typeface="Aptos Light" panose="020F0502020204030204" pitchFamily="34" charset="0"/>
              </a:rPr>
              <a:t>jen pohár studené vody, </a:t>
            </a: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amen, pravím vám, </a:t>
            </a:r>
            <a:b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</a:b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jistě nepřijde o svou odměnu.</a:t>
            </a:r>
          </a:p>
          <a:p>
            <a:pPr marL="36900" indent="0" algn="ctr">
              <a:buNone/>
            </a:pPr>
            <a:r>
              <a:rPr lang="pl-PL" sz="1800" dirty="0">
                <a:ln>
                  <a:noFill/>
                </a:ln>
                <a:effectLst/>
                <a:latin typeface="Aptos Light" panose="020F0502020204030204" pitchFamily="34" charset="0"/>
              </a:rPr>
              <a:t>Matouš 10:42</a:t>
            </a:r>
            <a:endParaRPr lang="cs-CZ" sz="1400" dirty="0">
              <a:ln>
                <a:noFill/>
              </a:ln>
              <a:effectLst/>
              <a:latin typeface="Aptos Light" panose="020F0502020204030204" pitchFamily="34" charset="0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09254E6-46EC-99BB-C631-8CDF9BBB03C4}"/>
              </a:ext>
            </a:extLst>
          </p:cNvPr>
          <p:cNvSpPr txBox="1">
            <a:spLocks/>
          </p:cNvSpPr>
          <p:nvPr/>
        </p:nvSpPr>
        <p:spPr>
          <a:xfrm>
            <a:off x="0" y="5682343"/>
            <a:ext cx="12186675" cy="117565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  <a:t>І хто напоїть, як учня, кого з малих цих бодай кухлем водиці холодної, </a:t>
            </a:r>
            <a:br>
              <a:rPr lang="cs-CZ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  <a:t>поправді кажу вам, той не згубить нагороди своєї.</a:t>
            </a:r>
            <a:endParaRPr lang="cs-CZ" sz="1600" dirty="0">
              <a:solidFill>
                <a:schemeClr val="tx2">
                  <a:lumMod val="75000"/>
                </a:schemeClr>
              </a:solidFill>
              <a:effectLst/>
              <a:latin typeface="Aptos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772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B8E7B7-1512-DF9D-5015-124ACEE98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3F86432-98E5-5894-7135-C70445400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590"/>
            <a:ext cx="12192000" cy="5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85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0B5428-DFA4-F421-47D2-686A72B4D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A802A85-4042-6D14-603A-F72339280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590"/>
            <a:ext cx="12192000" cy="5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58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485E8C-275D-CBBD-C209-973312BEF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4">
            <a:extLst>
              <a:ext uri="{FF2B5EF4-FFF2-40B4-BE49-F238E27FC236}">
                <a16:creationId xmlns:a16="http://schemas.microsoft.com/office/drawing/2014/main" id="{470EE32D-E7DC-B166-D384-B9CE3AB701A4}"/>
              </a:ext>
            </a:extLst>
          </p:cNvPr>
          <p:cNvSpPr txBox="1">
            <a:spLocks/>
          </p:cNvSpPr>
          <p:nvPr/>
        </p:nvSpPr>
        <p:spPr>
          <a:xfrm>
            <a:off x="693590" y="951722"/>
            <a:ext cx="10857708" cy="447869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Marta Ježíšovi řekla: </a:t>
            </a:r>
          </a:p>
          <a:p>
            <a:pPr marL="36900" indent="0" algn="ctr">
              <a:buNone/>
            </a:pP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„</a:t>
            </a:r>
            <a:r>
              <a:rPr lang="pl-PL" sz="2400" u="sng" dirty="0">
                <a:ln>
                  <a:noFill/>
                </a:ln>
                <a:effectLst/>
                <a:latin typeface="Aptos Light" panose="020F0502020204030204" pitchFamily="34" charset="0"/>
              </a:rPr>
              <a:t>Pane, kdybys byl zde</a:t>
            </a: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, můj bratr by nezemřel. </a:t>
            </a:r>
            <a:b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</a:b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Ale i nyní vím, že o cokoli bys Boha požádal, Bůh ti to dá.“</a:t>
            </a:r>
          </a:p>
          <a:p>
            <a:pPr marL="36900" indent="0" algn="ctr">
              <a:buNone/>
            </a:pP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Ježíš jí řekl: </a:t>
            </a:r>
            <a:r>
              <a:rPr lang="pl-PL" sz="2400" b="1" dirty="0">
                <a:ln>
                  <a:noFill/>
                </a:ln>
                <a:solidFill>
                  <a:srgbClr val="FFC000"/>
                </a:solidFill>
                <a:effectLst/>
                <a:latin typeface="Aptos Light" panose="020F0502020204030204" pitchFamily="34" charset="0"/>
              </a:rPr>
              <a:t>„Tvůj bratr vstane.“</a:t>
            </a:r>
          </a:p>
          <a:p>
            <a:pPr marL="36900" indent="0" algn="ctr">
              <a:buNone/>
            </a:pP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Marta mu řekla: „Vím, že vstane při vzkříšení v poslední den.“</a:t>
            </a:r>
            <a:b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</a:b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Ježíš jí řekl: „</a:t>
            </a:r>
            <a:r>
              <a:rPr lang="pl-PL" sz="2400" b="1" dirty="0">
                <a:ln>
                  <a:noFill/>
                </a:ln>
                <a:solidFill>
                  <a:srgbClr val="FFC000"/>
                </a:solidFill>
                <a:effectLst/>
                <a:latin typeface="Aptos Light" panose="020F0502020204030204" pitchFamily="34" charset="0"/>
              </a:rPr>
              <a:t>Já jsem vzkříšení i život. </a:t>
            </a: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Kdo věří ve mne, i kdyby zemřel, bude žít.</a:t>
            </a:r>
          </a:p>
          <a:p>
            <a:pPr marL="36900" indent="0" algn="ctr">
              <a:buNone/>
            </a:pP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A každý, kdo žije a věří ve mne, jistě nezemře na věčnost. Věříš tomu?“</a:t>
            </a:r>
          </a:p>
          <a:p>
            <a:pPr marL="36900" indent="0" algn="ctr">
              <a:buNone/>
            </a:pPr>
            <a:r>
              <a:rPr lang="pl-PL" sz="1800" dirty="0">
                <a:ln>
                  <a:noFill/>
                </a:ln>
                <a:effectLst/>
                <a:latin typeface="Aptos Light" panose="020F0502020204030204" pitchFamily="34" charset="0"/>
              </a:rPr>
              <a:t>Jan 11:21-26</a:t>
            </a:r>
            <a:endParaRPr lang="cs-CZ" sz="1400" dirty="0">
              <a:ln>
                <a:noFill/>
              </a:ln>
              <a:effectLst/>
              <a:latin typeface="Aptos Light" panose="020F0502020204030204" pitchFamily="34" charset="0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FA7BE1F-47E5-D717-0403-884610A41AD4}"/>
              </a:ext>
            </a:extLst>
          </p:cNvPr>
          <p:cNvSpPr txBox="1">
            <a:spLocks/>
          </p:cNvSpPr>
          <p:nvPr/>
        </p:nvSpPr>
        <p:spPr>
          <a:xfrm>
            <a:off x="0" y="5528125"/>
            <a:ext cx="12186675" cy="132987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  <a:t>І Марта сказала Ісусові: Коли б, Господи, був Ти отут, то не вмер би мій брат... </a:t>
            </a:r>
            <a:br>
              <a:rPr lang="cs-CZ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  <a:t>Та й тепер, знаю я, що чого тільки в Бога попросиш, то дасть Тобі Бог! Промовляє до неї Ісус: Воскресне твій брат! Відказує Марта Йому: Знаю, що в воскресення останнього дня він воскресне. Промовив до неї Ісус: Я воскресення й життя. Хто вірує в Мене, </a:t>
            </a:r>
            <a:br>
              <a:rPr lang="cs-CZ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  <a:t>хоч і вмре, буде жити. І кожен, хто живе та хто вірує в Мене, повіки не вмре. Чи ти віруєш в це?</a:t>
            </a:r>
            <a:endParaRPr lang="cs-CZ" sz="1600" dirty="0">
              <a:solidFill>
                <a:schemeClr val="tx2">
                  <a:lumMod val="75000"/>
                </a:schemeClr>
              </a:solidFill>
              <a:effectLst/>
              <a:latin typeface="Aptos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1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711096-A7B1-5A67-72F1-A0769DACF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4">
            <a:extLst>
              <a:ext uri="{FF2B5EF4-FFF2-40B4-BE49-F238E27FC236}">
                <a16:creationId xmlns:a16="http://schemas.microsoft.com/office/drawing/2014/main" id="{13921982-73D5-D2C6-7AA2-D5782F007E09}"/>
              </a:ext>
            </a:extLst>
          </p:cNvPr>
          <p:cNvSpPr txBox="1">
            <a:spLocks/>
          </p:cNvSpPr>
          <p:nvPr/>
        </p:nvSpPr>
        <p:spPr>
          <a:xfrm>
            <a:off x="693590" y="1119673"/>
            <a:ext cx="10857708" cy="422676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Jakmile Marie přišla tam, </a:t>
            </a:r>
            <a:b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</a:b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kde byl Ježíš, a spatřila ho, padla mu k nohám a řekla: </a:t>
            </a:r>
          </a:p>
          <a:p>
            <a:pPr marL="36900" indent="0" algn="ctr">
              <a:buNone/>
            </a:pP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"</a:t>
            </a:r>
            <a:r>
              <a:rPr lang="pl-PL" sz="2400" u="sng" dirty="0">
                <a:ln>
                  <a:noFill/>
                </a:ln>
                <a:effectLst/>
                <a:latin typeface="Aptos Light" panose="020F0502020204030204" pitchFamily="34" charset="0"/>
              </a:rPr>
              <a:t>Pane, kdybys byl zde</a:t>
            </a: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, můj bratr by nezemřel." </a:t>
            </a:r>
          </a:p>
          <a:p>
            <a:pPr marL="36900" indent="0" algn="ctr">
              <a:buNone/>
            </a:pP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Když Ježíš viděl, jak pláče a jak pláčou i Židé, kteří přišli s ní, </a:t>
            </a:r>
            <a:b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</a:b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v Duchu se rozhorlil a vzrušen řekl: </a:t>
            </a:r>
          </a:p>
          <a:p>
            <a:pPr marL="36900" indent="0" algn="ctr">
              <a:buNone/>
            </a:pP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"Kam jste ho položili?" Řekli mu: "Pane, pojď se podívat!„</a:t>
            </a:r>
            <a:b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</a:br>
            <a:r>
              <a:rPr lang="pl-PL" sz="2400" b="1" dirty="0">
                <a:ln>
                  <a:noFill/>
                </a:ln>
                <a:solidFill>
                  <a:srgbClr val="FFC000"/>
                </a:solidFill>
                <a:effectLst/>
                <a:latin typeface="Aptos Light" panose="020F0502020204030204" pitchFamily="34" charset="0"/>
              </a:rPr>
              <a:t>Ježíšovi vstoupily do očí slzy. </a:t>
            </a: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Židé říkali: "Hle, jak jej miloval!"</a:t>
            </a:r>
            <a:endParaRPr lang="pl-PL" sz="1000" dirty="0">
              <a:ln>
                <a:noFill/>
              </a:ln>
              <a:effectLst/>
              <a:latin typeface="Aptos Light" panose="020F0502020204030204" pitchFamily="34" charset="0"/>
            </a:endParaRPr>
          </a:p>
          <a:p>
            <a:pPr marL="36900" indent="0" algn="ctr">
              <a:buNone/>
            </a:pPr>
            <a:r>
              <a:rPr lang="pl-PL" sz="1800" dirty="0">
                <a:ln>
                  <a:noFill/>
                </a:ln>
                <a:effectLst/>
                <a:latin typeface="Aptos Light" panose="020F0502020204030204" pitchFamily="34" charset="0"/>
              </a:rPr>
              <a:t>Jan 11:32-36</a:t>
            </a:r>
            <a:endParaRPr lang="cs-CZ" sz="1400" dirty="0">
              <a:ln>
                <a:noFill/>
              </a:ln>
              <a:effectLst/>
              <a:latin typeface="Aptos Light" panose="020F0502020204030204" pitchFamily="34" charset="0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1B72A5C-AEEE-0F88-EA16-47003C83CB1D}"/>
              </a:ext>
            </a:extLst>
          </p:cNvPr>
          <p:cNvSpPr txBox="1">
            <a:spLocks/>
          </p:cNvSpPr>
          <p:nvPr/>
        </p:nvSpPr>
        <p:spPr>
          <a:xfrm>
            <a:off x="0" y="5528125"/>
            <a:ext cx="12186675" cy="132987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  <a:t>Як Марія ж прийшла туди, де був Ісус, і Його вгледіла, то припала до ніг Йому та й говорила до Нього: </a:t>
            </a:r>
            <a:br>
              <a:rPr lang="cs-CZ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  <a:t>Коли б, Господи, був Ти отут, то не вмер би мій брат! А Ісус, як побачив, що плаче вона, і плачуть юдеї, що з нею прийшли, </a:t>
            </a:r>
            <a:br>
              <a:rPr lang="cs-CZ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  <a:t>то в дусі розжалобився та й зворушився Сам, і сказав: Де його ви поклали? Говорять Йому: </a:t>
            </a:r>
            <a:br>
              <a:rPr lang="cs-CZ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  <a:t>Іди, Господи, та подивися! І закапали сльози Ісусові... А юдеї казали: Дивись, як кохав Він його!</a:t>
            </a:r>
            <a:endParaRPr lang="cs-CZ" sz="1600" dirty="0">
              <a:solidFill>
                <a:schemeClr val="tx2">
                  <a:lumMod val="75000"/>
                </a:schemeClr>
              </a:solidFill>
              <a:effectLst/>
              <a:latin typeface="Aptos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33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C39730-FD32-A8C2-943D-BB9F6C018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4">
            <a:extLst>
              <a:ext uri="{FF2B5EF4-FFF2-40B4-BE49-F238E27FC236}">
                <a16:creationId xmlns:a16="http://schemas.microsoft.com/office/drawing/2014/main" id="{E18F53F3-7332-6042-4F01-F708A812EFB4}"/>
              </a:ext>
            </a:extLst>
          </p:cNvPr>
          <p:cNvSpPr txBox="1">
            <a:spLocks/>
          </p:cNvSpPr>
          <p:nvPr/>
        </p:nvSpPr>
        <p:spPr>
          <a:xfrm>
            <a:off x="693590" y="1500995"/>
            <a:ext cx="10857708" cy="384544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Ježíš pravil: „Odstraňte ten kámen!“ </a:t>
            </a:r>
          </a:p>
          <a:p>
            <a:pPr marL="36900" indent="0" algn="ctr">
              <a:buNone/>
            </a:pP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Marta, sestra toho zesnulého, mu řekla: </a:t>
            </a:r>
            <a:b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</a:b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„Pane, již zapáchá, vždyť je to čtvrtý den.“</a:t>
            </a:r>
          </a:p>
          <a:p>
            <a:pPr marL="36900" indent="0" algn="ctr">
              <a:buNone/>
            </a:pP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Ježíš jí říká: </a:t>
            </a:r>
            <a:b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</a:b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„Neřekl jsem ti, že </a:t>
            </a:r>
            <a:r>
              <a:rPr lang="pl-PL" sz="2400" b="1" dirty="0">
                <a:ln>
                  <a:noFill/>
                </a:ln>
                <a:solidFill>
                  <a:srgbClr val="FFC000"/>
                </a:solidFill>
                <a:effectLst/>
                <a:latin typeface="Aptos Light" panose="020F0502020204030204" pitchFamily="34" charset="0"/>
              </a:rPr>
              <a:t>jestliže uvěříš, uvidíš Boží slávu</a:t>
            </a: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?“ </a:t>
            </a:r>
            <a:endParaRPr lang="pl-PL" sz="1000" dirty="0">
              <a:ln>
                <a:noFill/>
              </a:ln>
              <a:effectLst/>
              <a:latin typeface="Aptos Light" panose="020F0502020204030204" pitchFamily="34" charset="0"/>
            </a:endParaRPr>
          </a:p>
          <a:p>
            <a:pPr marL="36900" indent="0" algn="ctr">
              <a:buNone/>
            </a:pPr>
            <a:r>
              <a:rPr lang="pl-PL" sz="1800" dirty="0">
                <a:ln>
                  <a:noFill/>
                </a:ln>
                <a:effectLst/>
                <a:latin typeface="Aptos Light" panose="020F0502020204030204" pitchFamily="34" charset="0"/>
              </a:rPr>
              <a:t>Jan 11:39-40</a:t>
            </a:r>
            <a:endParaRPr lang="cs-CZ" sz="1400" dirty="0">
              <a:ln>
                <a:noFill/>
              </a:ln>
              <a:effectLst/>
              <a:latin typeface="Aptos Light" panose="020F0502020204030204" pitchFamily="34" charset="0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2311400-BC21-5F4C-EF05-419E36EF2681}"/>
              </a:ext>
            </a:extLst>
          </p:cNvPr>
          <p:cNvSpPr txBox="1">
            <a:spLocks/>
          </p:cNvSpPr>
          <p:nvPr/>
        </p:nvSpPr>
        <p:spPr>
          <a:xfrm>
            <a:off x="0" y="5528125"/>
            <a:ext cx="12186675" cy="132987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  <a:t>Як Марія ж прийшла туди, де був Ісус, і Його вгледіла, то припала до ніг Йому та й говорила до Нього: </a:t>
            </a:r>
            <a:br>
              <a:rPr lang="cs-CZ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  <a:t>Коли б, Господи, був Ти отут, то не вмер би мій брат! А Ісус, як побачив, що плаче вона, і плачуть юдеї, що з нею прийшли, </a:t>
            </a:r>
            <a:br>
              <a:rPr lang="cs-CZ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  <a:t>то в дусі розжалобився та й зворушився Сам, і сказав: Де його ви поклали? Говорять Йому: </a:t>
            </a:r>
            <a:br>
              <a:rPr lang="cs-CZ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  <a:t>Іди, Господи, та подивися! І закапали сльози Ісусові... А юдеї казали: Дивись, як кохав Він його!</a:t>
            </a:r>
            <a:endParaRPr lang="cs-CZ" sz="1600" dirty="0">
              <a:solidFill>
                <a:schemeClr val="tx2">
                  <a:lumMod val="75000"/>
                </a:schemeClr>
              </a:solidFill>
              <a:effectLst/>
              <a:latin typeface="Aptos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15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7C9B78-A42F-CE59-7445-7EC2FC8E5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4">
            <a:extLst>
              <a:ext uri="{FF2B5EF4-FFF2-40B4-BE49-F238E27FC236}">
                <a16:creationId xmlns:a16="http://schemas.microsoft.com/office/drawing/2014/main" id="{E99F5AF9-D3BB-638E-5928-EBA42F1510F1}"/>
              </a:ext>
            </a:extLst>
          </p:cNvPr>
          <p:cNvSpPr txBox="1">
            <a:spLocks/>
          </p:cNvSpPr>
          <p:nvPr/>
        </p:nvSpPr>
        <p:spPr>
          <a:xfrm>
            <a:off x="693590" y="1871932"/>
            <a:ext cx="10857708" cy="347450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Na té cestě přišel k samařskému městu jménem Sychar, </a:t>
            </a:r>
            <a:b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</a:b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v blízkosti pole, jež dal Jákob svému syny Josefovi; </a:t>
            </a:r>
            <a:b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</a:b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tam byla Jákobova studna. </a:t>
            </a:r>
          </a:p>
          <a:p>
            <a:pPr marL="36900" indent="0" algn="ctr">
              <a:buNone/>
            </a:pP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Ježíš, unaven cestou, usedl u té studny. Bylo kolem poledne.</a:t>
            </a:r>
          </a:p>
          <a:p>
            <a:pPr marL="36900" indent="0" algn="ctr">
              <a:buNone/>
            </a:pP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Tu přichází samařská žena, aby načerpala vody. </a:t>
            </a:r>
          </a:p>
          <a:p>
            <a:pPr marL="36900" indent="0" algn="ctr">
              <a:buNone/>
            </a:pPr>
            <a:r>
              <a:rPr lang="pl-PL" sz="2400" dirty="0">
                <a:ln>
                  <a:noFill/>
                </a:ln>
                <a:effectLst/>
                <a:latin typeface="Aptos Light" panose="020F0502020204030204" pitchFamily="34" charset="0"/>
              </a:rPr>
              <a:t>Ježíš jí řekne: </a:t>
            </a:r>
            <a:r>
              <a:rPr lang="pl-PL" sz="2400" b="1" dirty="0">
                <a:ln>
                  <a:noFill/>
                </a:ln>
                <a:solidFill>
                  <a:srgbClr val="FFC000"/>
                </a:solidFill>
                <a:effectLst/>
                <a:latin typeface="Aptos Light" panose="020F0502020204030204" pitchFamily="34" charset="0"/>
              </a:rPr>
              <a:t>"Dej mi pít!„</a:t>
            </a:r>
          </a:p>
          <a:p>
            <a:pPr marL="36900" indent="0" algn="ctr">
              <a:buNone/>
            </a:pPr>
            <a:r>
              <a:rPr lang="pl-PL" sz="1800" dirty="0">
                <a:ln>
                  <a:noFill/>
                </a:ln>
                <a:effectLst/>
                <a:latin typeface="Aptos Light" panose="020F0502020204030204" pitchFamily="34" charset="0"/>
              </a:rPr>
              <a:t>Jan 4:5-7</a:t>
            </a:r>
            <a:endParaRPr lang="cs-CZ" sz="1400" dirty="0">
              <a:ln>
                <a:noFill/>
              </a:ln>
              <a:effectLst/>
              <a:latin typeface="Aptos Light" panose="020F0502020204030204" pitchFamily="34" charset="0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D8A738F-C644-08BC-DD6B-4DF47D80D814}"/>
              </a:ext>
            </a:extLst>
          </p:cNvPr>
          <p:cNvSpPr txBox="1">
            <a:spLocks/>
          </p:cNvSpPr>
          <p:nvPr/>
        </p:nvSpPr>
        <p:spPr>
          <a:xfrm>
            <a:off x="0" y="5682343"/>
            <a:ext cx="12186675" cy="117565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  <a:t>Отож, прибуває Він до самарійського міста, що зветься Сіхар, недалеко від поля, яке Яків був дав своєму синові Йосипові.</a:t>
            </a:r>
            <a:br>
              <a:rPr lang="cs-CZ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  <a:t>Там же була Яковова криниця. І Ісус, дорогою зморений, сів отак край криниці. Було коло години десь шостої.</a:t>
            </a:r>
            <a:br>
              <a:rPr lang="cs-CZ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</a:br>
            <a:r>
              <a:rPr lang="ru-RU" sz="1600" dirty="0"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  <a:t>Надходить ось жінка одна з Самарії набрати води. Ісус каже до неї: Дай напитись Мені!</a:t>
            </a:r>
            <a:endParaRPr lang="cs-CZ" sz="1600" dirty="0">
              <a:solidFill>
                <a:schemeClr val="tx2">
                  <a:lumMod val="75000"/>
                </a:schemeClr>
              </a:solidFill>
              <a:effectLst/>
              <a:latin typeface="Aptos Light" panose="020F0502020204030204" pitchFamily="34" charset="0"/>
            </a:endParaRPr>
          </a:p>
        </p:txBody>
      </p:sp>
      <p:sp>
        <p:nvSpPr>
          <p:cNvPr id="3" name="Zástupný obsah 4">
            <a:extLst>
              <a:ext uri="{FF2B5EF4-FFF2-40B4-BE49-F238E27FC236}">
                <a16:creationId xmlns:a16="http://schemas.microsoft.com/office/drawing/2014/main" id="{5BD91B89-B073-48A3-5A18-AA7867D5394B}"/>
              </a:ext>
            </a:extLst>
          </p:cNvPr>
          <p:cNvSpPr txBox="1">
            <a:spLocks/>
          </p:cNvSpPr>
          <p:nvPr/>
        </p:nvSpPr>
        <p:spPr>
          <a:xfrm>
            <a:off x="845990" y="452215"/>
            <a:ext cx="10857708" cy="90213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3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21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ctr">
              <a:buNone/>
            </a:pPr>
            <a:r>
              <a:rPr lang="pl-PL" sz="280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  <a:t>Setkání s ženou u studny</a:t>
            </a:r>
            <a:br>
              <a:rPr lang="pl-PL" sz="280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</a:br>
            <a:r>
              <a:rPr lang="ru-RU" sz="170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ptos Light" panose="020F0502020204030204" pitchFamily="34" charset="0"/>
              </a:rPr>
              <a:t>Зустріч з жінкою біля криниці</a:t>
            </a:r>
            <a:endParaRPr lang="cs-CZ" sz="160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ptos Ligh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898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8A7F48-D17E-23A6-1A57-96273814B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ezis_a_zena_u_studny">
            <a:hlinkClick r:id="" action="ppaction://media"/>
            <a:extLst>
              <a:ext uri="{FF2B5EF4-FFF2-40B4-BE49-F238E27FC236}">
                <a16:creationId xmlns:a16="http://schemas.microsoft.com/office/drawing/2014/main" id="{52F71486-CEDD-802A-5CAA-95933E5D74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17ACD338-A844-4494-84D0-F2A066C566B8}" label="jezis_a_zena_u_studny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08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7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C3230F-C5BF-96C4-345A-39B22908C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FE09DB7-1EBF-EB0B-DCF2-099B61A67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590"/>
            <a:ext cx="12192000" cy="5718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2B5F4DB-D675-BE49-9778-6B573B140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8590"/>
            <a:ext cx="12192000" cy="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37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offee">
      <a:dk1>
        <a:sysClr val="windowText" lastClr="000000"/>
      </a:dk1>
      <a:lt1>
        <a:sysClr val="window" lastClr="FFFFFF"/>
      </a:lt1>
      <a:dk2>
        <a:srgbClr val="4E3B30"/>
      </a:dk2>
      <a:lt2>
        <a:srgbClr val="F4EEDC"/>
      </a:lt2>
      <a:accent1>
        <a:srgbClr val="CC830E"/>
      </a:accent1>
      <a:accent2>
        <a:srgbClr val="B54C2D"/>
      </a:accent2>
      <a:accent3>
        <a:srgbClr val="99570C"/>
      </a:accent3>
      <a:accent4>
        <a:srgbClr val="C17529"/>
      </a:accent4>
      <a:accent5>
        <a:srgbClr val="A19574"/>
      </a:accent5>
      <a:accent6>
        <a:srgbClr val="A49518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701_TF12214701" id="{E4309887-2DD9-4937-8DA8-21ADCBEFF020}" vid="{D9CC545D-1AD7-4809-B3B7-29AAB88583BF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{2F016486-85CA-4F03-BDCC-DFFDB1F2E3E6}tf12214701_win32</Template>
  <TotalTime>22594</TotalTime>
  <Words>772</Words>
  <Application>Microsoft Office PowerPoint</Application>
  <PresentationFormat>Širokoúhlá obrazovka</PresentationFormat>
  <Paragraphs>28</Paragraphs>
  <Slides>10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Aptos Light</vt:lpstr>
      <vt:lpstr>Calibri</vt:lpstr>
      <vt:lpstr>Times New Roman</vt:lpstr>
      <vt:lpstr>Wingdings 2</vt:lpstr>
      <vt:lpstr>SlateVTI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Robert Souček</dc:creator>
  <cp:lastModifiedBy>Robert Souček</cp:lastModifiedBy>
  <cp:revision>425</cp:revision>
  <dcterms:created xsi:type="dcterms:W3CDTF">2023-11-11T15:06:16Z</dcterms:created>
  <dcterms:modified xsi:type="dcterms:W3CDTF">2025-05-10T09:30:42Z</dcterms:modified>
</cp:coreProperties>
</file>